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21 2024 08:03:36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9a64cf0-5cf3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24d3260-5cf4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f010-4107-4877-a571-fc9c8763c3d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43B3EB0-F56B-4753-92E4-093815814C1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1a901ac-fb7d-9b6e-eb25-14e75a20c4c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5be6a6-6497-4bb6-8829-55a7bebc49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c03a06c-f1bb-46f8-84d8-9378432b28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public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eb2d5a0-24ff-11eb-9437-631d7272fff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049020-80f4-11eb-a0f7-e35ec9b405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5f8ac0-98f7-11e9-a40c-5b3c4bf3cc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67ab6d8-48dd-485a-adf9-30d5107537a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openshif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517bf0-88ba-11ea-a52e-91aeb42a40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schemat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bc0cdb0-af2a-11ea-98c7-29e5db82264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bd259f0-9990-11e8-acc8-b9f54a8f166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2024-01-21T08:03:42.095Z</dcterms:created>
  <dcterms:modified xsi:type="dcterms:W3CDTF">2024-01-21T08:03:42.095Z</dcterms:modified>
</cp:coreProperties>
</file>